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371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6288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3116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9126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7330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7341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6194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0192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723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2709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4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85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63521" y="121747"/>
            <a:ext cx="8616957" cy="6614506"/>
            <a:chOff x="179512" y="85051"/>
            <a:chExt cx="8616957" cy="6614506"/>
          </a:xfrm>
        </p:grpSpPr>
        <p:grpSp>
          <p:nvGrpSpPr>
            <p:cNvPr id="4" name="Gruppieren 3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2102280" y="914365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rat VEGF-C</a:t>
            </a: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R20-014)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268151" y="489104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Biological activity of rat VEGF-C measured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its ability to induce VEGFR-3/FLT-4 receptor phosphorylation in PAEC cells expressing VEGFR-3/FLT-4.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46322"/>
            <a:ext cx="3744416" cy="2782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54952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</cp:revision>
  <dcterms:created xsi:type="dcterms:W3CDTF">2013-06-05T07:58:25Z</dcterms:created>
  <dcterms:modified xsi:type="dcterms:W3CDTF">2015-04-14T07:40:16Z</dcterms:modified>
</cp:coreProperties>
</file>